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5EDA-4E4E-49EE-ACD2-C60FF7C7332A}" type="datetimeFigureOut">
              <a:rPr lang="el-GR" smtClean="0"/>
              <a:t>8/12/2018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94AFD-7F8C-4AD9-86E3-6C9FB53EFFBD}" type="slidenum">
              <a:rPr lang="el-GR" smtClean="0"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4%CE%B5%CE%AF%CF%87%CE%BF%CF%82_%CF%80%CF%81%CE%BF%CF%83%CF%84%CE%B1%CF%83%CE%AF%CE%B1%CF%8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el-GR" sz="3600" b="1" i="1" dirty="0" smtClean="0">
                <a:solidFill>
                  <a:srgbClr val="00B0F0"/>
                </a:solidFill>
              </a:rPr>
              <a:t>Το διαδίκτυο έχει κάνει επανάσταση στον τεχνολογικό τομέα. Έχει αντικαταστήσει τις εγκυκλοπαίδειες τις εφημερίδες τα ραδιόφωνα κ.τ.λ. Όλα βρίσκονται μέσα σε αυτό! </a:t>
            </a:r>
            <a:endParaRPr lang="el-GR" sz="36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48773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l-GR" sz="5400" dirty="0" smtClean="0"/>
              <a:t>Η απάντηση είναι       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5400" dirty="0" smtClean="0"/>
              <a:t> </a:t>
            </a:r>
            <a:r>
              <a:rPr lang="el-GR" sz="5400" b="1" i="1" u="sng" dirty="0" smtClean="0"/>
              <a:t>ΌΧΙ !!!</a:t>
            </a:r>
            <a:endParaRPr lang="el-GR" b="1" i="1" u="sng" dirty="0"/>
          </a:p>
        </p:txBody>
      </p:sp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ÎÏÎ¿ÏÎ­Î»ÎµÏÎ¼Î± ÎµÎ¹ÎºÏÎ½Î±Ï Î³Î¹Î± ÎºÎ¹Î½Î´ÏÎ½Î¿Î¹ ÏÎ¿Ï Î´Î¹Î±Î´Î¹ÎºÏÏÎ¿Ï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581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Κίνδυνο μπορεί να αποτελέσει ακόμα και ένας διαδικτυακός μας φίλος, τον οποίο δεν τον ξέρουμε!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ÎÏÎ¿ÏÎ­Î»ÎµÏÎ¼Î± ÎµÎ¹ÎºÏÎ½Î±Ï Î³Î¹Î± ÎºÎ¹Î½Î´ÏÎ½Î¿Î¹ ÏÎ¿Ï Î´Î¹Î±Î´Î¹ÎºÏÏÎ¿Ï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ÎÏÎ¿ÏÎ­Î»ÎµÏÎ¼Î± ÎµÎ¹ÎºÏÎ½Î±Ï Î³Î¹Î± ÎºÎ¿ÏÎºÎ¿ÏÎ»Î¿ÏÎ¿ÏÎ¿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34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Αν με αυτόν τον χρήστη του διαδικτύου έχουμε έρθει σε διαδικτυακή επικοινωνία τότε μπορεί να μας παρακολουθεί και να μας κανονίσει συνάντηση στα τυφλά!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2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ÎÏÎ¿ÏÎ­Î»ÎµÏÎ¼Î± ÎµÎ¹ÎºÏÎ½Î±Ï Î³Î¹Î± ÎºÎ¿ÏÎ¹ÏÏÎ¹ ÏÎµ ÏÎ±Î³ÎºÎ±ÎºÎ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Αν εμείς πάμε στη συνάντηση χωρίς να σκεφτούμε τις συνέπειες τότε…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4578" name="AutoShape 2" descr="ÎÏÎ¿ÏÎ­Î»ÎµÏÎ¼Î± ÎµÎ¹ÎºÏÎ½Î±Ï Î³Î¹Î± ÎºÎ¿ÏÎ¹ÏÏÎ¹ ÏÎµ ÏÎ±Î³ÎºÎ±ÎºÎ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580" name="AutoShape 4" descr="ÎÏÎ¿ÏÎ­Î»ÎµÏÎ¼Î± ÎµÎ¹ÎºÏÎ½Î±Ï Î³Î¹Î± ÎºÎ¿ÏÎ¹ÏÏÎ¹ ÏÎµ ÏÎ±Î³ÎºÎ±ÎºÎ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6015" cy="6858001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785786" y="57148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Μπορεί να πέσουμε θύματα απαγωγής!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785786" y="150017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>
                <a:solidFill>
                  <a:schemeClr val="bg1"/>
                </a:solidFill>
              </a:rPr>
              <a:t> Μπορεί να πέσουμε θύματα σεξουαλικής </a:t>
            </a:r>
            <a:r>
              <a:rPr lang="el-GR" sz="3200" dirty="0" smtClean="0">
                <a:solidFill>
                  <a:schemeClr val="bg1"/>
                </a:solidFill>
              </a:rPr>
              <a:t>παρενόχλησης!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85786" y="2714620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>
                <a:solidFill>
                  <a:schemeClr val="bg1"/>
                </a:solidFill>
              </a:rPr>
              <a:t> Ή μπορεί να πέσουμε θύματα </a:t>
            </a:r>
            <a:r>
              <a:rPr lang="el-GR" sz="3200" dirty="0" smtClean="0">
                <a:solidFill>
                  <a:schemeClr val="bg1"/>
                </a:solidFill>
              </a:rPr>
              <a:t>δολοφονίας!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2000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899"/>
            <a:ext cx="9144000" cy="68888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175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Autofit/>
          </a:bodyPr>
          <a:lstStyle/>
          <a:p>
            <a:r>
              <a:rPr lang="el-GR" sz="4000" b="1" i="1" dirty="0" smtClean="0"/>
              <a:t>Για αυτό τον λόγο οι γονείς θα πρέπει ελέγχουν με ποιόν συναναστρέφεται το παιδί τους στο διαδίκτυο και αν βλέπουν κάτι περίεργο να το απορρίπτουν.  </a:t>
            </a:r>
            <a:endParaRPr lang="el-GR" sz="4000" b="1" i="1" dirty="0"/>
          </a:p>
        </p:txBody>
      </p:sp>
    </p:spTree>
  </p:cSld>
  <p:clrMapOvr>
    <a:masterClrMapping/>
  </p:clrMapOvr>
  <p:transition spd="slow" advTm="1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ÎÏÎ¿ÏÎ­Î»ÎµÏÎ¼Î± ÎµÎ¹ÎºÏÎ½Î±Ï Î³Î¹Î± ÏÎ»Î·ÏÎ¿ÏÎ¿ÏÎ¹ÎµÏ ÏÏÎ¿ Î´Î¹Î±Î´Î¹ÎºÏÏÎ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ÎÏÎ¿ÏÎ­Î»ÎµÏÎ¼Î± ÎµÎ¹ÎºÏÎ½Î±Ï Î³Î¹Î± ÎºÎ¹Î½Î´ÏÎ½Î¿Î¹ ÏÎ¿Ï Î´Î¹Î±Î´Î¹ÎºÏÏÎ¿Ï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78608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B0F0"/>
                </a:solidFill>
              </a:rPr>
              <a:t>Όμως δεν το χρησιμοποιούν όλοι όπως εσύ. Κάποιοι κακόβουλοι χρήστες (</a:t>
            </a:r>
            <a:r>
              <a:rPr lang="en-US" sz="3600" b="1" dirty="0" smtClean="0">
                <a:solidFill>
                  <a:srgbClr val="00B0F0"/>
                </a:solidFill>
              </a:rPr>
              <a:t>hackers) </a:t>
            </a:r>
            <a:r>
              <a:rPr lang="el-GR" sz="3600" b="1" dirty="0" smtClean="0">
                <a:solidFill>
                  <a:srgbClr val="00B0F0"/>
                </a:solidFill>
              </a:rPr>
              <a:t>έχουν ως απώτερο σκοπό όχι την διασκέδαση ούτε την άντληση πληροφοριών αλλά το κακό σου!</a:t>
            </a:r>
            <a:r>
              <a:rPr lang="el-GR" sz="3600" dirty="0" smtClean="0">
                <a:solidFill>
                  <a:srgbClr val="00B0F0"/>
                </a:solidFill>
              </a:rPr>
              <a:t>  </a:t>
            </a:r>
            <a:endParaRPr lang="el-GR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Tm="11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ÎÏÎ¿ÏÎ­Î»ÎµÏÎ¼Î± ÎµÎ¹ÎºÏÎ½Î±Ï Î³Î¹Î± ÎºÎ¹Î½Î´ÏÎ½Î¿Î¹ ÏÎ¿Ï Î´Î¹Î±Î´Î¹ÎºÏÏÎ¿Ï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ÎÏÎ¿ÏÎ­Î»ÎµÏÎ¼Î± ÎµÎ¹ÎºÏÎ½Î±Ï Î³Î¹Î± ÎÎÎÎÎÎÏ ÎÎÎ ÎÎ£Î¦ÎÎÎÎÎ Î£Î¤Î ÎÎÎÎÎÎÎ¤Î¥Î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368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sz="4000" b="1" dirty="0" smtClean="0"/>
              <a:t>Υπάρχουν τρείς τρόποι προστασίας απέναντι στους </a:t>
            </a:r>
            <a:r>
              <a:rPr lang="en-US" sz="4000" b="1" dirty="0" smtClean="0"/>
              <a:t>‘hackers’</a:t>
            </a:r>
            <a:r>
              <a:rPr lang="el-GR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1.</a:t>
            </a:r>
            <a:r>
              <a:rPr lang="el-GR" sz="4000" b="1" dirty="0" smtClean="0"/>
              <a:t>Χρήση</a:t>
            </a:r>
            <a:r>
              <a:rPr lang="el-GR" sz="4000" b="1" dirty="0"/>
              <a:t> </a:t>
            </a:r>
            <a:r>
              <a:rPr lang="el-GR" sz="4000" b="1" dirty="0">
                <a:hlinkClick r:id="rId3" tooltip="Τείχος προστασίας"/>
              </a:rPr>
              <a:t>τείχους προστασίας</a:t>
            </a:r>
            <a:r>
              <a:rPr lang="el-GR" sz="4000" b="1" dirty="0"/>
              <a:t> (firewall</a:t>
            </a:r>
            <a:r>
              <a:rPr lang="el-GR" sz="4000" b="1" dirty="0" smtClean="0"/>
              <a:t>)</a:t>
            </a:r>
            <a:r>
              <a:rPr lang="en-US" sz="4000" b="1" dirty="0" smtClean="0"/>
              <a:t> 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n-US" sz="4000" b="1" dirty="0" smtClean="0"/>
              <a:t>2.</a:t>
            </a:r>
            <a:r>
              <a:rPr lang="el-GR" sz="4000" b="1" dirty="0" smtClean="0"/>
              <a:t>Χρήση </a:t>
            </a:r>
            <a:r>
              <a:rPr lang="el-GR" sz="4000" b="1" dirty="0"/>
              <a:t>λογισμικού προστασίας ενάντια σε ιούς και προγράμματα κατασκοπείας (spyware</a:t>
            </a:r>
            <a:r>
              <a:rPr lang="el-GR" sz="4000" b="1" dirty="0" smtClean="0"/>
              <a:t>).</a:t>
            </a:r>
            <a:r>
              <a:rPr lang="en-US" sz="4000" b="1" dirty="0" smtClean="0"/>
              <a:t> 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n-US" sz="4000" b="1" dirty="0" smtClean="0"/>
              <a:t>3.</a:t>
            </a:r>
            <a:r>
              <a:rPr lang="el-GR" sz="4000" b="1" dirty="0" smtClean="0"/>
              <a:t>Συνεχής </a:t>
            </a:r>
            <a:r>
              <a:rPr lang="el-GR" sz="4000" b="1" dirty="0"/>
              <a:t>ενημέρωση των χρηστών.</a:t>
            </a:r>
            <a:br>
              <a:rPr lang="el-GR" sz="4000" b="1" dirty="0"/>
            </a:br>
            <a:endParaRPr lang="el-GR" b="1" dirty="0"/>
          </a:p>
        </p:txBody>
      </p:sp>
    </p:spTree>
  </p:cSld>
  <p:clrMapOvr>
    <a:masterClrMapping/>
  </p:clrMapOvr>
  <p:transition spd="slow" advTm="13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ÎÏÎ¿ÏÎ­Î»ÎµÏÎ¼Î± ÎµÎ¹ÎºÏÎ½Î±Ï Î³Î¹Î± ÎÎÎÎÎÎÏ ÎÎÎ ÎÎ£Î¦ÎÎÎÎÎ Î£Î¤Î ÎÎÎÎÎÎÎ¤Î¥Î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607"/>
            <a:ext cx="9144000" cy="69466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ÎÏÎ¿ÏÎ­Î»ÎµÏÎ¼Î± ÎµÎ¹ÎºÏÎ½Î±Ï Î³Î¹Î± ÎµÏÏÏÎ·Î¼Î±ÏÎ¹ÎºÎ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Κίνδυνο στο διαδίκτυο αποτελούν μόνο οι </a:t>
            </a:r>
            <a:r>
              <a:rPr lang="en-US" b="1" dirty="0" smtClean="0"/>
              <a:t>‘hackers’</a:t>
            </a:r>
            <a:r>
              <a:rPr lang="el-GR" b="1" dirty="0" smtClean="0"/>
              <a:t>??</a:t>
            </a:r>
            <a:endParaRPr lang="el-GR" b="1" dirty="0"/>
          </a:p>
        </p:txBody>
      </p:sp>
    </p:spTree>
  </p:cSld>
  <p:clrMapOvr>
    <a:masterClrMapping/>
  </p:clrMapOvr>
  <p:transition spd="slow" advTm="7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171</Words>
  <Application>Microsoft Office PowerPoint</Application>
  <PresentationFormat>Προβολή στην οθόνη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Το διαδίκτυο έχει κάνει επανάσταση στον τεχνολογικό τομέα. Έχει αντικαταστήσει τις εγκυκλοπαίδειες τις εφημερίδες τα ραδιόφωνα κ.τ.λ. Όλα βρίσκονται μέσα σε αυτό! </vt:lpstr>
      <vt:lpstr>Διαφάνεια 2</vt:lpstr>
      <vt:lpstr>Διαφάνεια 3</vt:lpstr>
      <vt:lpstr>Όμως δεν το χρησιμοποιούν όλοι όπως εσύ. Κάποιοι κακόβουλοι χρήστες (hackers) έχουν ως απώτερο σκοπό όχι την διασκέδαση ούτε την άντληση πληροφοριών αλλά το κακό σου!  </vt:lpstr>
      <vt:lpstr>Διαφάνεια 5</vt:lpstr>
      <vt:lpstr>Διαφάνεια 6</vt:lpstr>
      <vt:lpstr> Υπάρχουν τρείς τρόποι προστασίας απέναντι στους ‘hackers’  1.Χρήση τείχους προστασίας (firewall)  2.Χρήση λογισμικού προστασίας ενάντια σε ιούς και προγράμματα κατασκοπείας (spyware).  3.Συνεχής ενημέρωση των χρηστών. </vt:lpstr>
      <vt:lpstr>Διαφάνεια 8</vt:lpstr>
      <vt:lpstr>Κίνδυνο στο διαδίκτυο αποτελούν μόνο οι ‘hackers’??</vt:lpstr>
      <vt:lpstr>Η απάντηση είναι           ΌΧΙ !!!</vt:lpstr>
      <vt:lpstr>Κίνδυνο μπορεί να αποτελέσει ακόμα και ένας διαδικτυακός μας φίλος, τον οποίο δεν τον ξέρουμε!</vt:lpstr>
      <vt:lpstr>Διαφάνεια 12</vt:lpstr>
      <vt:lpstr>Αν με αυτόν τον χρήστη του διαδικτύου έχουμε έρθει σε διαδικτυακή επικοινωνία τότε μπορεί να μας παρακολουθεί και να μας κανονίσει συνάντηση στα τυφλά!</vt:lpstr>
      <vt:lpstr>Αν εμείς πάμε στη συνάντηση χωρίς να σκεφτούμε τις συνέπειες τότε…</vt:lpstr>
      <vt:lpstr>Διαφάνεια 15</vt:lpstr>
      <vt:lpstr>Διαφάνεια 16</vt:lpstr>
      <vt:lpstr>Για αυτό τον λόγο οι γονείς θα πρέπει ελέγχουν με ποιόν συναναστρέφεται το παιδί τους στο διαδίκτυο και αν βλέπουν κάτι περίεργο να το απορρίπτουν.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Βασίλης Μουλατσιώτης</dc:creator>
  <cp:lastModifiedBy>Βασίλης Μουλατσιώτης</cp:lastModifiedBy>
  <cp:revision>12</cp:revision>
  <dcterms:created xsi:type="dcterms:W3CDTF">2018-12-08T10:24:21Z</dcterms:created>
  <dcterms:modified xsi:type="dcterms:W3CDTF">2018-12-08T12:21:21Z</dcterms:modified>
</cp:coreProperties>
</file>